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82" y="-9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153399" cy="586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077200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62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F2448A-0A83-4EC7-A468-87176FF31DF8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Kardan Sani, Ali Reza</cp:lastModifiedBy>
  <cp:revision>15</cp:revision>
  <dcterms:created xsi:type="dcterms:W3CDTF">2014-11-17T16:34:54Z</dcterms:created>
  <dcterms:modified xsi:type="dcterms:W3CDTF">2020-07-13T21:31:49Z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