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80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9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01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20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6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5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2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1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52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2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2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4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IHA Teams\Simulation\Pictures\Pritchard Centre\SimMan3G\SimMan3G (closeup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7" y="1676400"/>
            <a:ext cx="8664886" cy="454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officeArt ob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7674"/>
            <a:ext cx="28813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28650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7674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  <a:tab pos="68580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843271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Patient Simulation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5692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cintosh HD:Users:kevinclark:Desktop:cxr_ptx_3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"/>
          <a:stretch/>
        </p:blipFill>
        <p:spPr bwMode="auto">
          <a:xfrm>
            <a:off x="762000" y="228600"/>
            <a:ext cx="7696200" cy="62825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436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cintosh HD:Users:kevinclark:Desktop:FAST Figure 7 sm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40" y="493077"/>
            <a:ext cx="7843520" cy="58718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633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3E270FCEF69B4EA0A18BFCFF902415" ma:contentTypeVersion="0" ma:contentTypeDescription="Create a new document." ma:contentTypeScope="" ma:versionID="955c8cb433f3a23d58c47359e67a2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5FDA53-8829-42BE-B1B7-4E268DA6324E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7C0F0A6-6EEF-462D-95D4-4DAD6E222B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3401A8A-56A4-406A-BC03-F7D867AC05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Interior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Holmes, Chelsea</cp:lastModifiedBy>
  <cp:revision>7</cp:revision>
  <dcterms:created xsi:type="dcterms:W3CDTF">2014-10-22T20:15:01Z</dcterms:created>
  <dcterms:modified xsi:type="dcterms:W3CDTF">2020-12-07T18:33:58Z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0x010100893E270FCEF69B4EA0A18BFCFF902415</vt:lpwstr>
  </property>
</Properties>
</file>