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2" r:id="rId6"/>
    <p:sldId id="258" r:id="rId7"/>
    <p:sldId id="259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80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9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0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2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6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5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2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1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5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2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2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4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69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www.ebmedicine.net/media_library/images/marketingLandingPages/EMCC%20issues/10.11/Figure%207_%20Plain%20Film%20Pelvic%20X%20ray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" t="14543" r="1694" b="14201"/>
          <a:stretch/>
        </p:blipFill>
        <p:spPr bwMode="auto">
          <a:xfrm>
            <a:off x="1524000" y="834656"/>
            <a:ext cx="6629400" cy="510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43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med-ed.virginia.edu/courses/rad/cxr/web%20images/rul-pneumonia-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"/>
            <a:ext cx="5334000" cy="600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5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12192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smtClean="0"/>
              <a:t>LABORATORY </a:t>
            </a:r>
            <a:r>
              <a:rPr lang="en-US" sz="1600" b="1" dirty="0"/>
              <a:t>*LIVE*          Lab Summary Report</a:t>
            </a:r>
            <a:endParaRPr lang="en-CA" sz="16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009575"/>
              </p:ext>
            </p:extLst>
          </p:nvPr>
        </p:nvGraphicFramePr>
        <p:xfrm>
          <a:off x="1447800" y="1981200"/>
          <a:ext cx="6629400" cy="24974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07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6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7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Test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DATE/TIME here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Flag 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(H or L)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Reference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29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CBC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</a:rPr>
                        <a:t>Hgb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Arial Unicode MS"/>
                        </a:rPr>
                        <a:t>94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130 – 170 g/L</a:t>
                      </a:r>
                      <a:endParaRPr lang="en-CA" sz="18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529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ABGs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078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Arterial</a:t>
                      </a:r>
                      <a:endParaRPr lang="en-CA" sz="18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pH</a:t>
                      </a:r>
                      <a:endParaRPr lang="en-CA" sz="18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Times New Roman"/>
                        </a:rPr>
                        <a:t>7.27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7.35- 7.45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pCO2</a:t>
                      </a:r>
                      <a:endParaRPr lang="en-CA" sz="18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Arial Unicode MS"/>
                        </a:rPr>
                        <a:t>60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35 – 45 mmHg</a:t>
                      </a:r>
                      <a:endParaRPr lang="en-CA" sz="18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PO2</a:t>
                      </a:r>
                      <a:endParaRPr lang="en-CA" sz="18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80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8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80-100 mmHg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</a:rPr>
                        <a:t>BE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Arial Unicode MS"/>
                        </a:rPr>
                        <a:t>10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Arial Unicode MS"/>
                        </a:rPr>
                        <a:t>H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-2.0  to  +2.0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0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HCO3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Arial Unicode MS"/>
                        </a:rPr>
                        <a:t>14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22 – 26  </a:t>
                      </a:r>
                      <a:r>
                        <a:rPr lang="en-US" sz="14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8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60123" marR="60123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00400" y="5486400"/>
            <a:ext cx="2035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i="1" dirty="0" smtClean="0"/>
              <a:t>Reminder of labs pending</a:t>
            </a:r>
            <a:endParaRPr lang="en-CA" sz="1400" i="1" dirty="0"/>
          </a:p>
        </p:txBody>
      </p:sp>
    </p:spTree>
    <p:extLst>
      <p:ext uri="{BB962C8B-B14F-4D97-AF65-F5344CB8AC3E}">
        <p14:creationId xmlns:p14="http://schemas.microsoft.com/office/powerpoint/2010/main" val="5863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6/68/SinusT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40218"/>
            <a:ext cx="8600792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49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671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401A8A-56A4-406A-BC03-F7D867AC05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C0F0A6-6EEF-462D-95D4-4DAD6E222B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F5FDA53-8829-42BE-B1B7-4E268DA6324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66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Unicode MS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Holmes, Chelsea</cp:lastModifiedBy>
  <cp:revision>14</cp:revision>
  <dcterms:created xsi:type="dcterms:W3CDTF">2014-10-22T20:15:01Z</dcterms:created>
  <dcterms:modified xsi:type="dcterms:W3CDTF">2020-12-07T18:26:27Z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