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5867400" cy="64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2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19125"/>
            <a:ext cx="8335963" cy="56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15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076325"/>
            <a:ext cx="8335963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9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179513"/>
            <a:ext cx="81629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9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5FDA53-8829-42BE-B1B7-4E268DA6324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</cp:revision>
  <dcterms:created xsi:type="dcterms:W3CDTF">2014-10-22T20:15:01Z</dcterms:created>
  <dcterms:modified xsi:type="dcterms:W3CDTF">2020-04-30T15:24:50Z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