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80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5BA-D853-4701-8A5B-721DA41FEAD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71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intosh HD:Users:kevinclark:Desktop:FAST LUQ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5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kevinclark:Desktop:Screen Shot 2015-10-17 at 2.24.34 PM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" b="1589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86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kevinclark:Desktop:Screen Shot 2015-10-17 at 2.23.50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0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33401"/>
            <a:ext cx="876300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401A8A-56A4-406A-BC03-F7D867AC0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C0F0A6-6EEF-462D-95D4-4DAD6E222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5FDA53-8829-42BE-B1B7-4E268DA6324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4</cp:revision>
  <dcterms:created xsi:type="dcterms:W3CDTF">2014-10-22T20:15:01Z</dcterms:created>
  <dcterms:modified xsi:type="dcterms:W3CDTF">2020-12-07T18:11:18Z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