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64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9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0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20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6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5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25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1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55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1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F15BA-D853-4701-8A5B-721DA41FEAD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3DC3-74F6-4687-81FA-4A2256FD1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4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5692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ww.mrfpaediatricguide.info/img/content_clip_image00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95400"/>
            <a:ext cx="6248400" cy="4191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75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917879"/>
            <a:ext cx="5257799" cy="4559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43200" y="438635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b="1" dirty="0" smtClean="0"/>
              <a:t>LABORATORY </a:t>
            </a:r>
            <a:r>
              <a:rPr lang="en-US" sz="1600" b="1" dirty="0"/>
              <a:t>*LIVE*          Lab Summary Report</a:t>
            </a:r>
            <a:endParaRPr lang="en-CA" sz="1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052831"/>
              </p:ext>
            </p:extLst>
          </p:nvPr>
        </p:nvGraphicFramePr>
        <p:xfrm>
          <a:off x="1295400" y="1066800"/>
          <a:ext cx="6096000" cy="4876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52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Times New Roman"/>
                        </a:rPr>
                        <a:t>20/04/2016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Calibri"/>
                          <a:ea typeface="Arial Unicode MS"/>
                        </a:rPr>
                        <a:t>0730</a:t>
                      </a:r>
                      <a:endParaRPr lang="en-CA" sz="1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287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20.1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143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612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287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140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137 – 145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4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23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22-26 mmol/L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Creat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100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62 – 106 umol/L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4.4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Lactate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6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0.9 – 1.8 mmol/L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52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Calibri"/>
                          <a:ea typeface="Times New Roman"/>
                        </a:rPr>
                        <a:t>Coags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INR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1.6</a:t>
                      </a:r>
                      <a:endParaRPr lang="en-CA" sz="16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0.9 – 1.2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PTT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50</a:t>
                      </a:r>
                      <a:endParaRPr lang="en-CA" sz="1600" b="1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28 – 38 s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5287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581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7.24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50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5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6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14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6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58233" marR="58233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3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5FDA53-8829-42BE-B1B7-4E268DA6324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7C0F0A6-6EEF-462D-95D4-4DAD6E222B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3401A8A-56A4-406A-BC03-F7D867AC05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120</Words>
  <Application>Microsoft Office PowerPoint</Application>
  <PresentationFormat>On-screen Show (4:3)</PresentationFormat>
  <Paragraphs>75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14</cp:revision>
  <dcterms:created xsi:type="dcterms:W3CDTF">2014-10-22T20:15:01Z</dcterms:created>
  <dcterms:modified xsi:type="dcterms:W3CDTF">2020-04-23T18:33:00Z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