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tlungPA"/>
          <p:cNvPicPr/>
          <p:nvPr/>
        </p:nvPicPr>
        <p:blipFill>
          <a:blip r:embed="rId2" cstate="print"/>
          <a:srcRect l="2831" t="3226" r="2831" b="3226"/>
          <a:stretch>
            <a:fillRect/>
          </a:stretch>
        </p:blipFill>
        <p:spPr bwMode="auto">
          <a:xfrm>
            <a:off x="1600200" y="843280"/>
            <a:ext cx="5943600" cy="51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71550"/>
            <a:ext cx="6248400" cy="4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9326"/>
              </p:ext>
            </p:extLst>
          </p:nvPr>
        </p:nvGraphicFramePr>
        <p:xfrm>
          <a:off x="1517302" y="457202"/>
          <a:ext cx="6109397" cy="56691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1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Phase 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7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33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101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77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Fibrinogen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Low normal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D-Dimer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Mildly elevated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&lt;250 mcg/L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13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132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111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125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6.5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3.0 – 11.0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0.9 – 1.8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1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1.3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52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13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57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7.08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48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62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-13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22 – 26  mmol/L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2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1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50482"/>
              </p:ext>
            </p:extLst>
          </p:nvPr>
        </p:nvGraphicFramePr>
        <p:xfrm>
          <a:off x="1378268" y="2244170"/>
          <a:ext cx="6387465" cy="23696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Phase 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14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0.9 – 1.8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4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2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7.1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49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64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-8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22 – 26 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nus tachycardia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206</Words>
  <Application>Microsoft Office PowerPoint</Application>
  <PresentationFormat>On-screen Show (4:3)</PresentationFormat>
  <Paragraphs>127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2020-04-22T17:03:00Z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