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62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80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69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0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42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5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5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2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5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2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F15BA-D853-4701-8A5B-721DA41FEAD5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A3DC3-74F6-4687-81FA-4A2256FD19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4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5692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459"/>
          <a:stretch/>
        </p:blipFill>
        <p:spPr bwMode="auto">
          <a:xfrm>
            <a:off x="762000" y="152400"/>
            <a:ext cx="7848600" cy="6553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436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15085"/>
            <a:ext cx="8229600" cy="422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401A8A-56A4-406A-BC03-F7D867AC05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C0F0A6-6EEF-462D-95D4-4DAD6E222B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F5FDA53-8829-42BE-B1B7-4E268DA6324E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</Words>
  <Application>Microsoft Office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6</cp:revision>
  <dcterms:created xsi:type="dcterms:W3CDTF">2014-10-22T20:15:01Z</dcterms:created>
  <dcterms:modified xsi:type="dcterms:W3CDTF">2020-12-07T18:31:38Z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