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0" r:id="rId5"/>
    <p:sldId id="271" r:id="rId6"/>
    <p:sldId id="272" r:id="rId7"/>
    <p:sldId id="274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46" autoAdjust="0"/>
  </p:normalViewPr>
  <p:slideViewPr>
    <p:cSldViewPr>
      <p:cViewPr>
        <p:scale>
          <a:sx n="87" d="100"/>
          <a:sy n="87" d="100"/>
        </p:scale>
        <p:origin x="-2304" y="-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6EFFB-068E-46DB-934B-9C8B8636035A}" type="datetimeFigureOut">
              <a:rPr lang="en-CA" smtClean="0"/>
              <a:t>7/22/2020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29D8B-37F8-4ABF-85A4-83CCB830C7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821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Naloxone Dosing (Boyer, Management of Opioid Analgesic Overdose, 2012, Fig. 3, p. </a:t>
            </a:r>
            <a:r>
              <a:rPr lang="en-CA" smtClean="0"/>
              <a:t>151)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29D8B-37F8-4ABF-85A4-83CCB830C70C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7648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2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8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1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3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1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6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3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0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3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0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8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7192F-CE1B-4E0F-BA2B-9B5928C23A0B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8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IHA Teams\Simulation\Pictures\Pritchard Centre\SimMan3G\SimMan3G (closeup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7" y="1676400"/>
            <a:ext cx="8664886" cy="454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officeArt ob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7674"/>
            <a:ext cx="2881312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628650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7674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  <a:tab pos="6858000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843271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Patient Simulation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54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slij\AppData\Local\Microsoft\Windows\Temporary Internet Files\Content.Outlook\47MI00DM\Carfentanil OD EC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46835"/>
            <a:ext cx="8229600" cy="41643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486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63" b="1757"/>
          <a:stretch/>
        </p:blipFill>
        <p:spPr>
          <a:xfrm>
            <a:off x="1219200" y="576943"/>
            <a:ext cx="6738257" cy="5377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577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650" y="693102"/>
            <a:ext cx="4330700" cy="5471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6506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33036" y="5137666"/>
            <a:ext cx="1352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End of Show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1112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3E270FCEF69B4EA0A18BFCFF902415" ma:contentTypeVersion="0" ma:contentTypeDescription="Create a new document." ma:contentTypeScope="" ma:versionID="955c8cb433f3a23d58c47359e67a2b8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F2448A-0A83-4EC7-A468-87176FF31DF8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88547A7-970E-4913-A938-B236E759EE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B635D35-B2E0-465A-8906-30F6270BF0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27</Words>
  <Application>Microsoft Office PowerPoint</Application>
  <PresentationFormat>On-screen Show (4:3)</PresentationFormat>
  <Paragraphs>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Interior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Kardan Sani, Ali Reza</cp:lastModifiedBy>
  <cp:revision>27</cp:revision>
  <dcterms:created xsi:type="dcterms:W3CDTF">2014-11-17T16:34:54Z</dcterms:created>
  <dcterms:modified xsi:type="dcterms:W3CDTF">2020-07-22T18:34:35Z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0x010100893E270FCEF69B4EA0A18BFCFF902415</vt:lpwstr>
  </property>
</Properties>
</file>