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60"/>
  </p:normalViewPr>
  <p:slideViewPr>
    <p:cSldViewPr>
      <p:cViewPr varScale="1">
        <p:scale>
          <a:sx n="63" d="100"/>
          <a:sy n="63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8B297-A38B-4E2D-9E77-8C3D06DA8C78}" type="datetimeFigureOut">
              <a:rPr lang="en-CA" smtClean="0"/>
              <a:t>5/12/2020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6839F-6946-4762-BA06-437F6EC699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7420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92F-CE1B-4E0F-BA2B-9B5928C23A0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54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kevinclark:Desktop:CHF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3" b="2240"/>
          <a:stretch/>
        </p:blipFill>
        <p:spPr bwMode="auto">
          <a:xfrm>
            <a:off x="1447800" y="762000"/>
            <a:ext cx="6224270" cy="4791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87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7315200" cy="533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407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635D35-B2E0-465A-8906-30F6270BF0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8547A7-970E-4913-A938-B236E759E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8F2448A-0A83-4EC7-A468-87176FF31DF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Holmes, Chelsea</cp:lastModifiedBy>
  <cp:revision>19</cp:revision>
  <dcterms:created xsi:type="dcterms:W3CDTF">2014-11-17T16:34:54Z</dcterms:created>
  <dcterms:modified xsi:type="dcterms:W3CDTF">2020-05-12T14:26:03Z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