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37" autoAdjust="0"/>
  </p:normalViewPr>
  <p:slideViewPr>
    <p:cSldViewPr>
      <p:cViewPr varScale="1">
        <p:scale>
          <a:sx n="38" d="100"/>
          <a:sy n="38" d="100"/>
        </p:scale>
        <p:origin x="6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237"/>
            <a:ext cx="8229600" cy="534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24</cp:revision>
  <dcterms:created xsi:type="dcterms:W3CDTF">2014-11-17T16:34:54Z</dcterms:created>
  <dcterms:modified xsi:type="dcterms:W3CDTF">2020-12-07T18:18:22Z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