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50083-93A0-48D6-AB08-B1B843E9B757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3DDBB-2808-48EF-8236-D2213D20B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1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DDBB-2808-48EF-8236-D2213D20BA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4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3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9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3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3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9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9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5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8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4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8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D1FC-78CA-41B3-97D2-432F919206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6983-5705-43FA-A6A8-B082B0A7F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5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xtranet.interiorhealth.ca/IHUBCFaculty/Diagnostics/X-rays/Normal/CXR%20Normal.bm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xtranet.interiorhealth.ca/IHUBCFaculty/Diagnostics/ECGs/Normal/Sinus+Tachycardia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F:\IHA Teams\Simulation\Pictures\Pritchard Centre\SimMan3G\SimMan3G (closeup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fficeArt obje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718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CXR</a:t>
            </a:r>
            <a:endParaRPr lang="en-US" dirty="0"/>
          </a:p>
        </p:txBody>
      </p:sp>
      <p:pic>
        <p:nvPicPr>
          <p:cNvPr id="4" name="webImgShrinked" descr="Picture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26" y="1600200"/>
            <a:ext cx="5299148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30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1020" y="1600200"/>
          <a:ext cx="4761959" cy="45259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2010"/>
                <a:gridCol w="1309296"/>
                <a:gridCol w="775879"/>
                <a:gridCol w="1454774"/>
              </a:tblGrid>
              <a:tr h="1551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Test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DATE/TIME here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Flag (H or L)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Reference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55176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CBC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WBC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11.9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3.5 – 10.8 10^9/L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RBC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6.3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4.3 – 5.7 10^12/L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Hgb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170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130 – 170 g/L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HCT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0.53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0.37 – 0.47 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Platelets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150 – 400 10^9/L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55176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Chemistry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Na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137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137 – 145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3.7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3.5 – 5.0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103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98 – 107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HCO3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22-26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2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Urea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2.5 – 6.1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Creat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62 – 106 umol/L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GFR Est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&gt; 60 ml/min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Glucose - Random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9.3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3.0 – 11.0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Lactate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4.6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 – 1.8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CK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– 130 U/L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Troponin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&lt;0.03 mcg/L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551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Coags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INR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 – 1.2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PTT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28 – 38 s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55176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ABGs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477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Arterial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pH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7.30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7.35- 7.45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pCO2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51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35 – 45 mmHg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PO2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80-100 mmHg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-2.0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-2.0  to  +2.0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HCO3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22 – 26  mmol/L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O2 Sat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97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95 – 100%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  <a:tr h="1454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Carboxyhemoglobin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4.8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&lt; 3.0</a:t>
                      </a:r>
                      <a:endParaRPr lang="en-US" sz="10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8191" marR="58191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5800" y="652790"/>
            <a:ext cx="693420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old"/>
                <a:ea typeface="Times New Roman" pitchFamily="18" charset="0"/>
                <a:cs typeface="Times New Roman" pitchFamily="18" charset="0"/>
              </a:rPr>
              <a:t>LABORATORY *LIVE*          Lab Summary Report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0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ECG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webImgShrinked" descr="Picture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780381"/>
            <a:ext cx="8128000" cy="416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19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167</Words>
  <Application>Microsoft Office PowerPoint</Application>
  <PresentationFormat>On-screen Show (4:3)</PresentationFormat>
  <Paragraphs>117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CXR</vt:lpstr>
      <vt:lpstr>PowerPoint Presentation</vt:lpstr>
      <vt:lpstr>ECG </vt:lpstr>
    </vt:vector>
  </TitlesOfParts>
  <Company>Health Shared Services 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Kardan Sani, Ali Reza</dc:creator>
  <cp:lastModifiedBy>Kardan Sani, Ali Reza</cp:lastModifiedBy>
  <cp:revision>2</cp:revision>
  <dcterms:created xsi:type="dcterms:W3CDTF">2020-07-07T20:06:27Z</dcterms:created>
  <dcterms:modified xsi:type="dcterms:W3CDTF">2020-07-07T20:11:37Z</dcterms:modified>
</cp:coreProperties>
</file>