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276200"/>
              </p:ext>
            </p:extLst>
          </p:nvPr>
        </p:nvGraphicFramePr>
        <p:xfrm>
          <a:off x="1302068" y="838199"/>
          <a:ext cx="6539865" cy="509762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78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79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3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895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12.5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100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400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78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140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6.2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2.5 – 6.1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46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62 – 106 umol/L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7.5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3.0 – 11.0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Coags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INR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0.9 – 1.2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PTT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39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28 – 38 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2378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895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7.24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40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56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BE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-10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-2.0  to  +2.0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22 – 26 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248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O2 Sat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95 – 100%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120</Words>
  <Application>Microsoft Office PowerPoint</Application>
  <PresentationFormat>On-screen Show (4:3)</PresentationFormat>
  <Paragraphs>77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10</cp:revision>
  <dcterms:created xsi:type="dcterms:W3CDTF">2014-11-17T16:34:54Z</dcterms:created>
  <dcterms:modified xsi:type="dcterms:W3CDTF">2020-04-28T15:32:57Z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