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783899"/>
              </p:ext>
            </p:extLst>
          </p:nvPr>
        </p:nvGraphicFramePr>
        <p:xfrm>
          <a:off x="1111568" y="697310"/>
          <a:ext cx="6920864" cy="546338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76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2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7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43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32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817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0.1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286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3.1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2.03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Mg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0.68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5.2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56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CRP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59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3286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2817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7.22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24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65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 – 26 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28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O2 Sat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95 – 100%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112</Words>
  <Application>Microsoft Office PowerPoint</Application>
  <PresentationFormat>On-screen Show (4:3)</PresentationFormat>
  <Paragraphs>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11</cp:revision>
  <dcterms:created xsi:type="dcterms:W3CDTF">2014-11-17T16:34:54Z</dcterms:created>
  <dcterms:modified xsi:type="dcterms:W3CDTF">2020-04-22T16:59:46Z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