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746125"/>
            <a:ext cx="6524625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0286"/>
            <a:ext cx="8631555" cy="4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18</cp:revision>
  <dcterms:created xsi:type="dcterms:W3CDTF">2014-10-22T20:15:01Z</dcterms:created>
  <dcterms:modified xsi:type="dcterms:W3CDTF">2020-04-28T15:54:38Z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