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73" r:id="rId6"/>
    <p:sldId id="271" r:id="rId7"/>
    <p:sldId id="270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137" autoAdjust="0"/>
  </p:normalViewPr>
  <p:slideViewPr>
    <p:cSldViewPr>
      <p:cViewPr varScale="1">
        <p:scale>
          <a:sx n="69" d="100"/>
          <a:sy n="69" d="100"/>
        </p:scale>
        <p:origin x="12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2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19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35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1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30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80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0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8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7192F-CE1B-4E0F-BA2B-9B5928C23A0B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2AA17-FD55-402E-860C-B8F433ED2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8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a/url?sa=i&amp;rct=j&amp;q=&amp;esrc=s&amp;source=images&amp;cd=&amp;cad=rja&amp;uact=8&amp;ved=0ahUKEwil0aOz67jRAhWnj1QKHUl-DWUQjRwIBw&amp;url=https://radiopaedia.org/cases/aortic-dissection-on-ctpa&amp;bvm=bv.143423383,d.cGw&amp;psig=AFQjCNH4yDWh5gnpPmr_2VVAE1CaQxuNVg&amp;ust=148418102301022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i0.wp.com/lifeinthefastlane.com/wp-content/uploads/2011/02/LVH2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IHA Teams\Simulation\Pictures\Pritchard Centre\SimMan3G\SimMan3G (closeup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7" y="1676400"/>
            <a:ext cx="8664886" cy="45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officeArt objec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7674"/>
            <a:ext cx="2881312" cy="60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8650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77674"/>
            <a:ext cx="28321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  <a:tab pos="685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52600" y="843271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Patient Simulation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054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Image result for CXR for thoracic aortic dissection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7205027" cy="6025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44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i0.wp.com/lifeinthefastlane.com/wp-content/uploads/2011/02/LVH2.jpg?zoom=1.5625&amp;w=900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7687627" cy="486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486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371600" y="348734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 Bold"/>
                <a:ea typeface="Times New Roman"/>
              </a:rPr>
              <a:t>LABORATORY *LIVE*          Lab Summary Report</a:t>
            </a:r>
            <a:endParaRPr lang="en-US" sz="2000" dirty="0">
              <a:effectLst/>
              <a:latin typeface="Times New Roman"/>
              <a:ea typeface="Arial Unicode M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155521"/>
              </p:ext>
            </p:extLst>
          </p:nvPr>
        </p:nvGraphicFramePr>
        <p:xfrm>
          <a:off x="1066800" y="1066800"/>
          <a:ext cx="6860797" cy="49377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DATE/TIME here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Flag </a:t>
                      </a:r>
                      <a:r>
                        <a:rPr lang="en-US" sz="1200" dirty="0">
                          <a:effectLst/>
                          <a:latin typeface="Calibri"/>
                          <a:ea typeface="Times New Roman"/>
                        </a:rPr>
                        <a:t>(H or L)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925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CBC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WBC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12.9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3.5 – 10.8 10^9/L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RBC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5.0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4.3 – 5.7 10^12/L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Hgb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141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130 – 170 g/L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HCT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0.40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0.37 – 0.47 L/L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Platelets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330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150 – 400 10^9/L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D- Dimer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7000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&lt;250 mcg/L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746">
                <a:tc gridSpan="5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/>
                          <a:ea typeface="Times New Roman"/>
                        </a:rPr>
                        <a:t>Chemistry</a:t>
                      </a:r>
                      <a:endParaRPr lang="en-CA" sz="12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Na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140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137 – 145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K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3.8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3.5 – 5.0 mmol/L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Cl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102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98 – 107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HCO3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16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22-26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Urea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18.1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2.5 – 6.1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Creat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300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62 – 106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umol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GFR Est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23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&gt; 60 ml/min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Glucose - Random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18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3.0 – 11.0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Lactate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3.0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0.9 – 1.8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CK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150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5 – 130 U/L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2925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Troponin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0.03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H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&lt;0.03 mcg/L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95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733986"/>
              </p:ext>
            </p:extLst>
          </p:nvPr>
        </p:nvGraphicFramePr>
        <p:xfrm>
          <a:off x="1219200" y="1219200"/>
          <a:ext cx="6553200" cy="30480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6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Test</a:t>
                      </a:r>
                      <a:endParaRPr lang="en-CA" sz="11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DATE/TIME here</a:t>
                      </a:r>
                      <a:endParaRPr lang="en-CA" sz="11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Flag </a:t>
                      </a:r>
                      <a:r>
                        <a:rPr lang="en-US" sz="1100" dirty="0">
                          <a:effectLst/>
                          <a:latin typeface="Calibri"/>
                          <a:ea typeface="Times New Roman"/>
                        </a:rPr>
                        <a:t>(H or L)</a:t>
                      </a:r>
                      <a:endParaRPr lang="en-CA" sz="11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Reference</a:t>
                      </a:r>
                      <a:endParaRPr lang="en-CA" sz="11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7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Coags</a:t>
                      </a:r>
                      <a:endParaRPr lang="en-CA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4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INR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1.0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0.9 – 1.2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PTT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30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28 – 38 s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746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ABGs</a:t>
                      </a:r>
                      <a:endParaRPr lang="en-CA" sz="14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925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Arterial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pH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7.36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7.35- 7.45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pCO2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36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35 – 45 mmHg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PO2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93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80-100 mmHg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BE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1.0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-2.0  to  +2.0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HCO3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22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22 – 26  </a:t>
                      </a:r>
                      <a:r>
                        <a:rPr lang="en-US" sz="1600" dirty="0" err="1">
                          <a:effectLst/>
                          <a:latin typeface="Calibri"/>
                          <a:ea typeface="Times New Roman"/>
                        </a:rPr>
                        <a:t>mmol</a:t>
                      </a: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/L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29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O2 Sat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</a:rPr>
                        <a:t>93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en-CA" sz="160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</a:rPr>
                        <a:t>95 – 100%</a:t>
                      </a:r>
                      <a:endParaRPr lang="en-CA" sz="1600" dirty="0">
                        <a:effectLst/>
                        <a:latin typeface="Times New Roman"/>
                        <a:ea typeface="Arial Unicode MS"/>
                      </a:endParaRPr>
                    </a:p>
                  </a:txBody>
                  <a:tcPr marL="53597" marR="53597" marT="0" marB="0">
                    <a:lnL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79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E270FCEF69B4EA0A18BFCFF902415" ma:contentTypeVersion="0" ma:contentTypeDescription="Create a new document." ma:contentTypeScope="" ma:versionID="955c8cb433f3a23d58c47359e67a2b8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F2448A-0A83-4EC7-A468-87176FF31DF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88547A7-970E-4913-A938-B236E759EE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B635D35-B2E0-465A-8906-30F6270BF0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191</Words>
  <Application>Microsoft Office PowerPoint</Application>
  <PresentationFormat>On-screen Show (4:3)</PresentationFormat>
  <Paragraphs>118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Bold</vt:lpstr>
      <vt:lpstr>Arial Unicode MS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Interior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Holmes, Chelsea</cp:lastModifiedBy>
  <cp:revision>23</cp:revision>
  <dcterms:created xsi:type="dcterms:W3CDTF">2014-11-17T16:34:54Z</dcterms:created>
  <dcterms:modified xsi:type="dcterms:W3CDTF">2020-04-28T16:32:05Z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0x010100893E270FCEF69B4EA0A18BFCFF902415</vt:lpwstr>
  </property>
</Properties>
</file>